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57" r:id="rId4"/>
    <p:sldId id="258" r:id="rId5"/>
    <p:sldId id="266" r:id="rId6"/>
    <p:sldId id="270" r:id="rId7"/>
    <p:sldId id="263" r:id="rId8"/>
    <p:sldId id="269" r:id="rId9"/>
    <p:sldId id="259" r:id="rId10"/>
    <p:sldId id="267" r:id="rId11"/>
    <p:sldId id="261" r:id="rId12"/>
    <p:sldId id="260" r:id="rId13"/>
    <p:sldId id="262" r:id="rId14"/>
    <p:sldId id="273" r:id="rId15"/>
    <p:sldId id="274" r:id="rId16"/>
    <p:sldId id="268" r:id="rId17"/>
    <p:sldId id="271" r:id="rId18"/>
    <p:sldId id="276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22157168"/>
        <c:axId val="2022156080"/>
      </c:barChart>
      <c:catAx>
        <c:axId val="202215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2156080"/>
        <c:crosses val="autoZero"/>
        <c:auto val="1"/>
        <c:lblAlgn val="ctr"/>
        <c:lblOffset val="100"/>
        <c:noMultiLvlLbl val="0"/>
      </c:catAx>
      <c:valAx>
        <c:axId val="202215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2157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-debate.com/news/24462/youtube-gaming-ad-revenue-sinks-50-as-gamers-flock-to-twitch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A%B8%EC%9C%84%EC%B9%98" TargetMode="External"/><Relationship Id="rId5" Type="http://schemas.openxmlformats.org/officeDocument/2006/relationships/hyperlink" Target="http://techm.kr/bbs/board.php?bo_table=article&amp;wr_id=5130" TargetMode="External"/><Relationship Id="rId4" Type="http://schemas.openxmlformats.org/officeDocument/2006/relationships/hyperlink" Target="https://sullygnom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jpeg"/><Relationship Id="rId4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진행 중 나오는 조건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!,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5181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638502" y="5605075"/>
            <a:ext cx="2247161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2p</a:t>
            </a:r>
          </a:p>
          <a:p>
            <a:r>
              <a:rPr lang="en-US" altLang="ko-KR" sz="1100" dirty="0"/>
              <a:t>http://bf.nexon.com/EventFull/E181206_ForYou/Index#  -</a:t>
            </a:r>
            <a:r>
              <a:rPr lang="ko-KR" altLang="en-US" sz="1100" dirty="0" err="1"/>
              <a:t>맵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2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3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dirty="0"/>
              <a:t>6p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13p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4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트위치관련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나무위키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22219" y="2956293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31" y="3091293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0120" y="5906236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47144"/>
              </p:ext>
            </p:extLst>
          </p:nvPr>
        </p:nvGraphicFramePr>
        <p:xfrm>
          <a:off x="4124681" y="3112738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4681" y="3112738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256056" y="5932564"/>
            <a:ext cx="252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2014 </a:t>
            </a:r>
            <a:r>
              <a:rPr lang="ko-KR" altLang="en-US" sz="1200"/>
              <a:t>미국 스트리밍 시장 점유율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9" y="1155598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1645" y="2830745"/>
            <a:ext cx="54767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17128" y="171057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07345" y="1680548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1117</Words>
  <Application>Microsoft Office PowerPoint</Application>
  <PresentationFormat>와이드스크린</PresentationFormat>
  <Paragraphs>243</Paragraphs>
  <Slides>19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Abadi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LEESOHYUN</cp:lastModifiedBy>
  <cp:revision>110</cp:revision>
  <dcterms:created xsi:type="dcterms:W3CDTF">2018-11-26T03:51:23Z</dcterms:created>
  <dcterms:modified xsi:type="dcterms:W3CDTF">2018-12-22T16:09:39Z</dcterms:modified>
</cp:coreProperties>
</file>